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57A974-5A49-6726-B1E4-860548BD3D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CF2BA0-A2B8-852D-5CFB-D8B9A8607F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6FF7E6-80AA-CE36-EC57-990C83115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70F7E5-A30B-6E88-B607-2BE434DD7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68369F-6791-B8BE-E184-23C31C6E2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177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39CC4F-BDCE-45A0-9AA0-A79D6DB8D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413D5A-761D-63A7-FC93-05E3FFDE1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97CB80-E674-808D-817B-5831CC149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682FBE-2BF3-6A9C-110C-79EA1F236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C29C62-928B-BA29-F01E-08FC29B6F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02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6DE7646-EBEF-9A76-31C3-7733CCDF8C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154C926-FDFD-6624-A5EF-10DA1F393A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D1444C-FEB4-9974-9D6A-0981569D0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57393C-DA0C-AEF3-C250-1B4D2C98F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3C900D-94AD-A801-81D7-8D82DB59E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109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747C81-A942-801F-F079-05D8902E0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23F3B4-67EC-AA0D-5B8A-5A59A20B5E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5CF307-E819-FCB6-9FF7-2751693D5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F26957-22A8-EAD1-4F84-BCFABE307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F91D8-463C-EC29-1809-912A87578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D27BE-28EE-B5A2-DAE5-F61AB7A2C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A38BF8-31BA-C441-D9EB-05459C37B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842539-04FB-AECA-7665-F04D726BC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BB345F-708C-65D1-E9B1-18D75BD78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9DC45B-F0DE-45D4-310C-AB82ABEE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925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021DC3-3766-FCBE-0AA8-0B2E7C4BC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F1F614-32C7-FAE8-F0DA-B95CC4B44E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4A949F-5B5D-5813-EC93-7A3EB3AB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A490E5-13EB-AE9B-7274-52296FFEA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AFB325-06BA-092E-9670-EF392498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B63DBD-E672-AE84-5A58-A46411950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6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906FE9-D0BA-C1B8-7381-4A0070C7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A484CB-3C8C-DA77-7548-EC53B35EC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A934A5-761A-B271-7EC4-6A646461B4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550E3DD-6062-4DB8-C717-8ECFE4FAE5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53048C-94C8-BCFE-1E66-D4D3C219D2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7C6FF8C-F95E-236E-2472-D973F19F9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E1F921-D354-2975-F045-791DA064B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B3DAAD5-3D53-E9E9-5587-54D8443B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29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BBAEEA-4EDF-264C-2EA5-83558273E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636162-6B0F-4757-28F2-821283DB3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08C07B-ED15-42A2-B089-4CC24C263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ADCB95-1F59-3A61-BA47-7F1EEE3A9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47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D6CF59-0C16-5E2A-0396-ACB7F7673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B6B032-7D77-C488-2728-CFF7242C9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6094F0-A996-19A0-E5AA-2EE2D0E20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03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2927C-5139-F195-ED84-1C8832788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AC9D00-00F5-D862-FE3E-FE8F7B421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F81E88-2371-4392-57E0-498B159C5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591676-7E56-770D-003B-6BDE1657F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712759-549C-6A32-855D-50968AB51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831300-632C-5E7B-53C0-AE9082F9C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25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2EA1AD-C9EE-4B7D-283B-E7295A98E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67D0D02-5BD7-73B8-3058-BBDFD4712F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69C902-C942-E7CF-5BEC-79A09B4A0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7478ED2-5DE4-E222-1E17-1AA499E9A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2F3C55-2D04-4B26-F5AE-15502CBEA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826188-57D1-DA7E-61C5-C9397D0B8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43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E87A842-DDBA-E641-FC30-2271FB95C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74E235-BCA9-4728-579D-62E76AA17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F1F324-B225-00B6-1E15-49E71DA0AD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D5925B-8BBF-42AA-847A-B82B5B605737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56AADB-0916-B5A2-FDFE-C5A20FA4A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3AAD49-B81F-5B22-3CD1-52D453542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70C1C9-F28A-4233-B906-95A670CDF8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7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microsoft.com/office/2007/relationships/media" Target="../media/media4.mp4"/><Relationship Id="rId7" Type="http://schemas.openxmlformats.org/officeDocument/2006/relationships/image" Target="../media/image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4.mp4"/><Relationship Id="rId9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microsoft.com/office/2007/relationships/media" Target="../media/media6.mp4"/><Relationship Id="rId7" Type="http://schemas.openxmlformats.org/officeDocument/2006/relationships/image" Target="../media/image10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6.mp4"/><Relationship Id="rId9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8.mp4"/><Relationship Id="rId7" Type="http://schemas.openxmlformats.org/officeDocument/2006/relationships/image" Target="../media/image14.gif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3.gif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8.mp4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7B04C1C-A352-A342-8BD9-38A8B5699627}"/>
              </a:ext>
            </a:extLst>
          </p:cNvPr>
          <p:cNvSpPr txBox="1"/>
          <p:nvPr/>
        </p:nvSpPr>
        <p:spPr>
          <a:xfrm>
            <a:off x="2117521" y="1991105"/>
            <a:ext cx="7956958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File</a:t>
            </a:r>
          </a:p>
          <a:p>
            <a:pPr algn="ctr">
              <a:lnSpc>
                <a:spcPct val="150000"/>
              </a:lnSpc>
            </a:pPr>
            <a:r>
              <a:rPr lang="en-GB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Topology optimization for negative Poisson’s ratio metamaterials with geometric curvature control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71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847F7-19E7-AA79-3E38-2DEABF0F3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2C3E071-38C9-120D-44B5-CEC4EC258277}"/>
              </a:ext>
            </a:extLst>
          </p:cNvPr>
          <p:cNvSpPr txBox="1"/>
          <p:nvPr/>
        </p:nvSpPr>
        <p:spPr>
          <a:xfrm>
            <a:off x="37051" y="32277"/>
            <a:ext cx="7956958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2D case 1: simulation and experiment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387440-DD6B-D85B-91E0-E28BB517E74F}"/>
              </a:ext>
            </a:extLst>
          </p:cNvPr>
          <p:cNvSpPr txBox="1"/>
          <p:nvPr/>
        </p:nvSpPr>
        <p:spPr>
          <a:xfrm>
            <a:off x="1360411" y="5223935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126A0D-AD0D-CD96-F296-B284C04B74DB}"/>
              </a:ext>
            </a:extLst>
          </p:cNvPr>
          <p:cNvSpPr txBox="1"/>
          <p:nvPr/>
        </p:nvSpPr>
        <p:spPr>
          <a:xfrm>
            <a:off x="7994009" y="5223936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A1">
            <a:hlinkClick r:id="" action="ppaction://media"/>
            <a:extLst>
              <a:ext uri="{FF2B5EF4-FFF2-40B4-BE49-F238E27FC236}">
                <a16:creationId xmlns:a16="http://schemas.microsoft.com/office/drawing/2014/main" id="{665DFB24-FD81-0DE4-9882-F5265F9EAB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47399" y="1103151"/>
            <a:ext cx="2746722" cy="3967487"/>
          </a:xfrm>
          <a:prstGeom prst="rect">
            <a:avLst/>
          </a:prstGeom>
        </p:spPr>
      </p:pic>
      <p:pic>
        <p:nvPicPr>
          <p:cNvPr id="12" name="A2">
            <a:hlinkClick r:id="" action="ppaction://media"/>
            <a:extLst>
              <a:ext uri="{FF2B5EF4-FFF2-40B4-BE49-F238E27FC236}">
                <a16:creationId xmlns:a16="http://schemas.microsoft.com/office/drawing/2014/main" id="{12569111-4FB0-384D-CBEE-533B7C3AF89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98516" y="1103151"/>
            <a:ext cx="2746722" cy="396748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D90116-4497-EC98-D25E-39960E820B2F}"/>
              </a:ext>
            </a:extLst>
          </p:cNvPr>
          <p:cNvSpPr/>
          <p:nvPr/>
        </p:nvSpPr>
        <p:spPr>
          <a:xfrm>
            <a:off x="2647399" y="1103151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11DBCBF-9BD1-BEE9-5017-1FF34727A44D}"/>
              </a:ext>
            </a:extLst>
          </p:cNvPr>
          <p:cNvSpPr/>
          <p:nvPr/>
        </p:nvSpPr>
        <p:spPr>
          <a:xfrm>
            <a:off x="9298516" y="1103151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 descr="图片包含 游戏机, 食物&#10;&#10;AI 生成的内容可能不正确。">
            <a:extLst>
              <a:ext uri="{FF2B5EF4-FFF2-40B4-BE49-F238E27FC236}">
                <a16:creationId xmlns:a16="http://schemas.microsoft.com/office/drawing/2014/main" id="{8A1C7BA4-1FB3-3292-58E0-B671FE8C82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1" y="930671"/>
            <a:ext cx="2474980" cy="4139967"/>
          </a:xfrm>
          <a:prstGeom prst="rect">
            <a:avLst/>
          </a:prstGeom>
        </p:spPr>
      </p:pic>
      <p:pic>
        <p:nvPicPr>
          <p:cNvPr id="16" name="图片 15" descr="背景图案&#10;&#10;AI 生成的内容可能不正确。">
            <a:extLst>
              <a:ext uri="{FF2B5EF4-FFF2-40B4-BE49-F238E27FC236}">
                <a16:creationId xmlns:a16="http://schemas.microsoft.com/office/drawing/2014/main" id="{AADF6A7E-0A02-53C8-AF0F-113F081B2A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283" y="1016910"/>
            <a:ext cx="2466363" cy="413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54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A2698-7CAF-FC08-0EE4-5E5A4EFB1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6195FA7-7F04-7BF0-DCFC-A2B297D7F5E2}"/>
              </a:ext>
            </a:extLst>
          </p:cNvPr>
          <p:cNvSpPr txBox="1"/>
          <p:nvPr/>
        </p:nvSpPr>
        <p:spPr>
          <a:xfrm>
            <a:off x="37051" y="32277"/>
            <a:ext cx="7956958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2D case 2: simulation and experiment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BF59E6-BFA2-9BDE-69DC-51614A7DF85B}"/>
              </a:ext>
            </a:extLst>
          </p:cNvPr>
          <p:cNvSpPr txBox="1"/>
          <p:nvPr/>
        </p:nvSpPr>
        <p:spPr>
          <a:xfrm>
            <a:off x="1593058" y="5172084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F84872-4EBE-AB35-5FEF-552716C427BB}"/>
              </a:ext>
            </a:extLst>
          </p:cNvPr>
          <p:cNvSpPr txBox="1"/>
          <p:nvPr/>
        </p:nvSpPr>
        <p:spPr>
          <a:xfrm>
            <a:off x="8200984" y="5167948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1">
            <a:hlinkClick r:id="" action="ppaction://media"/>
            <a:extLst>
              <a:ext uri="{FF2B5EF4-FFF2-40B4-BE49-F238E27FC236}">
                <a16:creationId xmlns:a16="http://schemas.microsoft.com/office/drawing/2014/main" id="{DA690B9F-A9B0-C5C8-FB58-D50D7FC72D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65057" y="1157681"/>
            <a:ext cx="2702904" cy="3896687"/>
          </a:xfrm>
          <a:prstGeom prst="rect">
            <a:avLst/>
          </a:prstGeom>
        </p:spPr>
      </p:pic>
      <p:pic>
        <p:nvPicPr>
          <p:cNvPr id="6" name="C2">
            <a:hlinkClick r:id="" action="ppaction://media"/>
            <a:extLst>
              <a:ext uri="{FF2B5EF4-FFF2-40B4-BE49-F238E27FC236}">
                <a16:creationId xmlns:a16="http://schemas.microsoft.com/office/drawing/2014/main" id="{3C7DDF0F-ACEC-BCDA-3C87-7507D3AFD79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81655" y="1233183"/>
            <a:ext cx="2702904" cy="389668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141BAC9-80EE-ECB4-F2BF-817673A68E3D}"/>
              </a:ext>
            </a:extLst>
          </p:cNvPr>
          <p:cNvSpPr/>
          <p:nvPr/>
        </p:nvSpPr>
        <p:spPr>
          <a:xfrm>
            <a:off x="3176130" y="1233183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01281E3-4E36-8CC6-F0D7-45B099A018D4}"/>
              </a:ext>
            </a:extLst>
          </p:cNvPr>
          <p:cNvSpPr/>
          <p:nvPr/>
        </p:nvSpPr>
        <p:spPr>
          <a:xfrm>
            <a:off x="9365057" y="1157681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图片 13" descr="图片包含 游戏机, 电路&#10;&#10;AI 生成的内容可能不正确。">
            <a:extLst>
              <a:ext uri="{FF2B5EF4-FFF2-40B4-BE49-F238E27FC236}">
                <a16:creationId xmlns:a16="http://schemas.microsoft.com/office/drawing/2014/main" id="{D3139290-046B-F378-5843-2109DC225C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778" y="1157681"/>
            <a:ext cx="2702904" cy="3927657"/>
          </a:xfrm>
          <a:prstGeom prst="rect">
            <a:avLst/>
          </a:prstGeom>
        </p:spPr>
      </p:pic>
      <p:pic>
        <p:nvPicPr>
          <p:cNvPr id="16" name="图片 15" descr="图示&#10;&#10;AI 生成的内容可能不正确。">
            <a:extLst>
              <a:ext uri="{FF2B5EF4-FFF2-40B4-BE49-F238E27FC236}">
                <a16:creationId xmlns:a16="http://schemas.microsoft.com/office/drawing/2014/main" id="{95931F32-D969-EF92-DF34-6DDE8FF1DC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" y="1065402"/>
            <a:ext cx="2880920" cy="398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2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27587-C192-4FC8-7A28-FCD84B033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39C3B6-BFCB-0003-34A1-30416E3D0FD1}"/>
              </a:ext>
            </a:extLst>
          </p:cNvPr>
          <p:cNvSpPr txBox="1"/>
          <p:nvPr/>
        </p:nvSpPr>
        <p:spPr>
          <a:xfrm>
            <a:off x="37051" y="32277"/>
            <a:ext cx="7956958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2D case 3: simulation and experiment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33EB57-70AB-A6F0-0D02-E1F732AB2C85}"/>
              </a:ext>
            </a:extLst>
          </p:cNvPr>
          <p:cNvSpPr txBox="1"/>
          <p:nvPr/>
        </p:nvSpPr>
        <p:spPr>
          <a:xfrm>
            <a:off x="1322777" y="5264508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810104-CAD7-D475-BB59-BA0210A90226}"/>
              </a:ext>
            </a:extLst>
          </p:cNvPr>
          <p:cNvSpPr txBox="1"/>
          <p:nvPr/>
        </p:nvSpPr>
        <p:spPr>
          <a:xfrm>
            <a:off x="7861506" y="5264508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B1">
            <a:hlinkClick r:id="" action="ppaction://media"/>
            <a:extLst>
              <a:ext uri="{FF2B5EF4-FFF2-40B4-BE49-F238E27FC236}">
                <a16:creationId xmlns:a16="http://schemas.microsoft.com/office/drawing/2014/main" id="{873F3920-BD2C-0A43-3F4E-9CAFCE8385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35800" y="1220445"/>
            <a:ext cx="2883463" cy="4068886"/>
          </a:xfrm>
          <a:prstGeom prst="rect">
            <a:avLst/>
          </a:prstGeom>
        </p:spPr>
      </p:pic>
      <p:pic>
        <p:nvPicPr>
          <p:cNvPr id="6" name="B2">
            <a:hlinkClick r:id="" action="ppaction://media"/>
            <a:extLst>
              <a:ext uri="{FF2B5EF4-FFF2-40B4-BE49-F238E27FC236}">
                <a16:creationId xmlns:a16="http://schemas.microsoft.com/office/drawing/2014/main" id="{02942563-59AC-5C33-258C-041A4BED173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2576" y="1220445"/>
            <a:ext cx="2883464" cy="406888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B1DAF6E-4BD6-24A2-5358-17BAD306832B}"/>
              </a:ext>
            </a:extLst>
          </p:cNvPr>
          <p:cNvSpPr/>
          <p:nvPr/>
        </p:nvSpPr>
        <p:spPr>
          <a:xfrm>
            <a:off x="2735800" y="1220445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964DCD4-6D9E-0E02-DBD5-F9A415C26148}"/>
              </a:ext>
            </a:extLst>
          </p:cNvPr>
          <p:cNvSpPr/>
          <p:nvPr/>
        </p:nvSpPr>
        <p:spPr>
          <a:xfrm>
            <a:off x="9142576" y="1220445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 descr="卡通人物&#10;&#10;AI 生成的内容可能不正确。">
            <a:extLst>
              <a:ext uri="{FF2B5EF4-FFF2-40B4-BE49-F238E27FC236}">
                <a16:creationId xmlns:a16="http://schemas.microsoft.com/office/drawing/2014/main" id="{41BEEE6F-5D3A-4105-C12A-E61FB33E2A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" y="926983"/>
            <a:ext cx="2652538" cy="4420895"/>
          </a:xfrm>
          <a:prstGeom prst="rect">
            <a:avLst/>
          </a:prstGeom>
        </p:spPr>
      </p:pic>
      <p:pic>
        <p:nvPicPr>
          <p:cNvPr id="14" name="图片 13" descr="图示&#10;&#10;AI 生成的内容可能不正确。">
            <a:extLst>
              <a:ext uri="{FF2B5EF4-FFF2-40B4-BE49-F238E27FC236}">
                <a16:creationId xmlns:a16="http://schemas.microsoft.com/office/drawing/2014/main" id="{F87C6233-1341-C881-45D2-174E3394F5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565" y="976316"/>
            <a:ext cx="2804654" cy="442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2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7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3172E-1D7B-8DA3-AEA7-BB8A38D46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FFD619A-0A37-1E58-46FA-F2E96BBB399C}"/>
              </a:ext>
            </a:extLst>
          </p:cNvPr>
          <p:cNvSpPr txBox="1"/>
          <p:nvPr/>
        </p:nvSpPr>
        <p:spPr>
          <a:xfrm>
            <a:off x="37051" y="32277"/>
            <a:ext cx="7956958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3D NPR metamaterials’ simulation and experiment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 descr="图片包含 桌子, 华美, 绿色, 游戏机&#10;&#10;AI 生成的内容可能不正确。">
            <a:extLst>
              <a:ext uri="{FF2B5EF4-FFF2-40B4-BE49-F238E27FC236}">
                <a16:creationId xmlns:a16="http://schemas.microsoft.com/office/drawing/2014/main" id="{85AE49B7-5D8B-B187-D1DB-F718D839B9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6" t="4236"/>
          <a:stretch>
            <a:fillRect/>
          </a:stretch>
        </p:blipFill>
        <p:spPr>
          <a:xfrm>
            <a:off x="679508" y="1705262"/>
            <a:ext cx="2313823" cy="2327694"/>
          </a:xfrm>
          <a:prstGeom prst="rect">
            <a:avLst/>
          </a:prstGeom>
        </p:spPr>
      </p:pic>
      <p:pic>
        <p:nvPicPr>
          <p:cNvPr id="11" name="图片 10" descr="绿色的卡通人物&#10;&#10;AI 生成的内容可能不正确。">
            <a:extLst>
              <a:ext uri="{FF2B5EF4-FFF2-40B4-BE49-F238E27FC236}">
                <a16:creationId xmlns:a16="http://schemas.microsoft.com/office/drawing/2014/main" id="{579510A8-C676-60C3-4638-5B189891BE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6"/>
          <a:stretch>
            <a:fillRect/>
          </a:stretch>
        </p:blipFill>
        <p:spPr>
          <a:xfrm>
            <a:off x="6925112" y="1705262"/>
            <a:ext cx="2375485" cy="239480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F592366-35D4-EAAA-4605-BEC0A01B162F}"/>
              </a:ext>
            </a:extLst>
          </p:cNvPr>
          <p:cNvSpPr txBox="1"/>
          <p:nvPr/>
        </p:nvSpPr>
        <p:spPr>
          <a:xfrm>
            <a:off x="1546121" y="4301868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95657E0-6E6B-3988-B7D0-C0A797F66E5E}"/>
              </a:ext>
            </a:extLst>
          </p:cNvPr>
          <p:cNvSpPr txBox="1"/>
          <p:nvPr/>
        </p:nvSpPr>
        <p:spPr>
          <a:xfrm>
            <a:off x="7781315" y="4301868"/>
            <a:ext cx="311581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curvature constraint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(Click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video)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3D_1">
            <a:hlinkClick r:id="" action="ppaction://media"/>
            <a:extLst>
              <a:ext uri="{FF2B5EF4-FFF2-40B4-BE49-F238E27FC236}">
                <a16:creationId xmlns:a16="http://schemas.microsoft.com/office/drawing/2014/main" id="{5A49178C-6251-1FB2-1371-401E8E2FB1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l="10222" t="17883" b="4053"/>
          <a:stretch>
            <a:fillRect/>
          </a:stretch>
        </p:blipFill>
        <p:spPr>
          <a:xfrm>
            <a:off x="3104027" y="1188129"/>
            <a:ext cx="2649503" cy="3116511"/>
          </a:xfrm>
          <a:prstGeom prst="rect">
            <a:avLst/>
          </a:prstGeom>
        </p:spPr>
      </p:pic>
      <p:pic>
        <p:nvPicPr>
          <p:cNvPr id="15" name="3D_2">
            <a:hlinkClick r:id="" action="ppaction://media"/>
            <a:extLst>
              <a:ext uri="{FF2B5EF4-FFF2-40B4-BE49-F238E27FC236}">
                <a16:creationId xmlns:a16="http://schemas.microsoft.com/office/drawing/2014/main" id="{10CAB8C4-2656-0BB3-AA88-EF053F0FFB5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 t="5335" b="30139"/>
          <a:stretch>
            <a:fillRect/>
          </a:stretch>
        </p:blipFill>
        <p:spPr>
          <a:xfrm>
            <a:off x="9377844" y="1193413"/>
            <a:ext cx="2728752" cy="310594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47297BBE-D1A0-3267-1B18-490834180DFE}"/>
              </a:ext>
            </a:extLst>
          </p:cNvPr>
          <p:cNvSpPr/>
          <p:nvPr/>
        </p:nvSpPr>
        <p:spPr>
          <a:xfrm>
            <a:off x="3104026" y="1185980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E623CEF-0368-9E1C-AE89-F7FE90D8107A}"/>
              </a:ext>
            </a:extLst>
          </p:cNvPr>
          <p:cNvSpPr/>
          <p:nvPr/>
        </p:nvSpPr>
        <p:spPr>
          <a:xfrm>
            <a:off x="9377844" y="1185979"/>
            <a:ext cx="553673" cy="2931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10x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0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3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0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 mute="1">
                <p:cTn id="1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121</Words>
  <Application>Microsoft Office PowerPoint</Application>
  <PresentationFormat>Widescreen</PresentationFormat>
  <Paragraphs>30</Paragraphs>
  <Slides>5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kx l</dc:creator>
  <cp:lastModifiedBy>Editor</cp:lastModifiedBy>
  <cp:revision>30</cp:revision>
  <dcterms:created xsi:type="dcterms:W3CDTF">2025-10-14T13:57:56Z</dcterms:created>
  <dcterms:modified xsi:type="dcterms:W3CDTF">2025-12-03T07:41:30Z</dcterms:modified>
</cp:coreProperties>
</file>